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69663" autoAdjust="0"/>
  </p:normalViewPr>
  <p:slideViewPr>
    <p:cSldViewPr snapToGrid="0">
      <p:cViewPr varScale="1">
        <p:scale>
          <a:sx n="83" d="100"/>
          <a:sy n="83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37073-483E-4C76-A1BC-D63F98EF85B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44522-5ED5-455C-B6A4-49102982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8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 chose this course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44522-5ED5-455C-B6A4-49102982E8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5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belong to this academic community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ability and confidence grow with my efforts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has value to me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succeed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kids experience in school and the impact on performance (urban school reform specifically)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create reality based on what we think we see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did the mindsets come from? Not a new idea. Hierarchy of needs (1943) Maslow, where do I belong? Can I be successful? What can I contribute?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belong to this academic community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be you, and you’re acknowledged for who you are and what you bring. Emphasis on academic/learning vs social community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ability and confidence grow with my efforts (Growth)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has value to me- relevance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 kids in work that has value that has no one, other than utility value. One of the lowest level of motivators.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succeed	(self-efficacy)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want things to be consistent, make sense in a way that maintains our own self regard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Failing student- teacher seeing them as  failing kid making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torouble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kid seeing school as a place to practice social situations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give up second goal in pursuit of the first (take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pblame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rather than believe or acknowledge that the world is random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44522-5ED5-455C-B6A4-49102982E8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would you describe the changes that you made in your learning community to promote Learning Mindsets and skills? What were your findings?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44522-5ED5-455C-B6A4-49102982E8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93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next steps do you see to share your learning with a wider audience and at scale within your learning community?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44522-5ED5-455C-B6A4-49102982E8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4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9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0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395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83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0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7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6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3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3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7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5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6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5E3E6E-A138-43D9-A1B1-C9DB5F9A9FC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FE106-D3BB-47CC-8266-FC0C995E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65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22767"/>
            <a:ext cx="8825658" cy="3329581"/>
          </a:xfrm>
        </p:spPr>
        <p:txBody>
          <a:bodyPr/>
          <a:lstStyle/>
          <a:p>
            <a:r>
              <a:rPr lang="en-US" sz="6600" dirty="0" smtClean="0"/>
              <a:t>Learning Mindset and </a:t>
            </a:r>
            <a:r>
              <a:rPr lang="en-US" sz="6600" dirty="0" smtClean="0"/>
              <a:t>Skills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46944"/>
            <a:ext cx="9144000" cy="1655762"/>
          </a:xfrm>
        </p:spPr>
        <p:txBody>
          <a:bodyPr/>
          <a:lstStyle/>
          <a:p>
            <a:r>
              <a:rPr lang="en-US" dirty="0" smtClean="0"/>
              <a:t>Hilary Chubb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0522" y="103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4 Learning Mindsets</a:t>
            </a:r>
          </a:p>
          <a:p>
            <a:pPr lvl="1"/>
            <a:r>
              <a:rPr lang="en-US" sz="2400" dirty="0"/>
              <a:t>I belong to this academic </a:t>
            </a:r>
            <a:r>
              <a:rPr lang="en-US" sz="2400" dirty="0" smtClean="0"/>
              <a:t>community.</a:t>
            </a:r>
            <a:endParaRPr lang="en-US" sz="2400" dirty="0"/>
          </a:p>
          <a:p>
            <a:pPr lvl="1"/>
            <a:r>
              <a:rPr lang="en-US" sz="2400" dirty="0"/>
              <a:t>My ability and confidence grow with my </a:t>
            </a:r>
            <a:r>
              <a:rPr lang="en-US" sz="2400" dirty="0" smtClean="0"/>
              <a:t>efforts.</a:t>
            </a:r>
            <a:endParaRPr lang="en-US" sz="2400" dirty="0"/>
          </a:p>
          <a:p>
            <a:pPr lvl="1"/>
            <a:r>
              <a:rPr lang="en-US" sz="2400" dirty="0"/>
              <a:t>This work has value to </a:t>
            </a:r>
            <a:r>
              <a:rPr lang="en-US" sz="2400" dirty="0" smtClean="0"/>
              <a:t>me.</a:t>
            </a:r>
            <a:endParaRPr lang="en-US" sz="2400" dirty="0"/>
          </a:p>
          <a:p>
            <a:pPr lvl="1"/>
            <a:r>
              <a:rPr lang="en-US" sz="2400" dirty="0"/>
              <a:t>I can </a:t>
            </a:r>
            <a:r>
              <a:rPr lang="en-US" sz="2400" dirty="0" smtClean="0"/>
              <a:t>succeed.</a:t>
            </a:r>
          </a:p>
          <a:p>
            <a:r>
              <a:rPr lang="en-US" sz="2800" dirty="0" smtClean="0"/>
              <a:t>Consistency vs Self Regard</a:t>
            </a:r>
          </a:p>
          <a:p>
            <a:r>
              <a:rPr lang="en-US" sz="2800" dirty="0" smtClean="0"/>
              <a:t>The Environment</a:t>
            </a:r>
            <a:endParaRPr lang="en-US" sz="28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524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64" y="32928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 Changes to my Learning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664"/>
            <a:ext cx="10515600" cy="4351338"/>
          </a:xfrm>
        </p:spPr>
        <p:txBody>
          <a:bodyPr/>
          <a:lstStyle/>
          <a:p>
            <a:r>
              <a:rPr lang="en-US" sz="2800" dirty="0" smtClean="0"/>
              <a:t>Academic Recovery</a:t>
            </a:r>
          </a:p>
          <a:p>
            <a:pPr lvl="1"/>
            <a:r>
              <a:rPr lang="en-US" sz="2400" dirty="0" smtClean="0"/>
              <a:t>Learners Portfolio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6564" y="24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304" y="2860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Steps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Reflection with Supervisor</a:t>
            </a:r>
          </a:p>
          <a:p>
            <a:r>
              <a:rPr lang="en-US" sz="2800" dirty="0" smtClean="0"/>
              <a:t>Reflection and Processing with Colleagues</a:t>
            </a:r>
          </a:p>
          <a:p>
            <a:r>
              <a:rPr lang="en-US" sz="2800" dirty="0" smtClean="0"/>
              <a:t>Academic Recovery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0522" y="0"/>
            <a:ext cx="609600" cy="609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792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</TotalTime>
  <Words>140</Words>
  <Application>Microsoft Office PowerPoint</Application>
  <PresentationFormat>Widescreen</PresentationFormat>
  <Paragraphs>42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Learning Mindset and Skills</vt:lpstr>
      <vt:lpstr>Key Learnings</vt:lpstr>
      <vt:lpstr> Changes to my Learning Community</vt:lpstr>
      <vt:lpstr>Next Steps 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Mindset and Skills; Reflection and Intervention</dc:title>
  <dc:creator>Hilary S. Chubb</dc:creator>
  <cp:lastModifiedBy>Hilary S. Chubb</cp:lastModifiedBy>
  <cp:revision>9</cp:revision>
  <dcterms:created xsi:type="dcterms:W3CDTF">2016-03-16T16:31:19Z</dcterms:created>
  <dcterms:modified xsi:type="dcterms:W3CDTF">2016-03-16T18:51:40Z</dcterms:modified>
</cp:coreProperties>
</file>